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9ADD6-5F1B-B24F-3BFE-0DBA8F36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27" y="1219680"/>
            <a:ext cx="2555791" cy="19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5601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700692" y="948124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74476"/>
              </p:ext>
            </p:extLst>
          </p:nvPr>
        </p:nvGraphicFramePr>
        <p:xfrm>
          <a:off x="7050315" y="3817247"/>
          <a:ext cx="4218678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3" y="3334872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005BB9E-AD3E-488C-CC51-07F9C4CC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23" y="1187824"/>
            <a:ext cx="69056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4468EB-0AB5-23A5-ED39-B22AD8C08F3E}"/>
              </a:ext>
            </a:extLst>
          </p:cNvPr>
          <p:cNvSpPr/>
          <p:nvPr/>
        </p:nvSpPr>
        <p:spPr>
          <a:xfrm>
            <a:off x="4141694" y="5683624"/>
            <a:ext cx="2908620" cy="367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marking -1.5 </a:t>
            </a:r>
            <a:r>
              <a:rPr lang="en-US"/>
              <a:t>seem wrong</a:t>
            </a:r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6448</TotalTime>
  <Words>644</Words>
  <Application>Microsoft Office PowerPoint</Application>
  <PresentationFormat>Widescreen</PresentationFormat>
  <Paragraphs>218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102</cp:revision>
  <dcterms:created xsi:type="dcterms:W3CDTF">2022-07-26T19:04:22Z</dcterms:created>
  <dcterms:modified xsi:type="dcterms:W3CDTF">2023-03-19T00:56:40Z</dcterms:modified>
</cp:coreProperties>
</file>